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8.jpeg" ContentType="image/jpeg"/>
  <Override PartName="/ppt/media/image4.wmf" ContentType="image/x-wmf"/>
  <Override PartName="/ppt/media/image10.png" ContentType="image/png"/>
  <Override PartName="/ppt/media/image5.wmf" ContentType="image/x-wmf"/>
  <Override PartName="/ppt/media/image11.png" ContentType="image/png"/>
  <Override PartName="/ppt/media/image6.wmf" ContentType="image/x-wmf"/>
  <Override PartName="/ppt/media/image7.png" ContentType="image/png"/>
  <Override PartName="/ppt/media/image12.png" ContentType="image/png"/>
  <Override PartName="/ppt/media/image9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F84129F-B3B4-4EA5-B31C-CC08D5BAA65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52720" cy="438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39B6471-5DD0-4E3C-B939-EBBF06FB7ED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52920" cy="340992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67320" cy="4095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4640" cy="4118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4640" cy="41184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4640" cy="41184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4640" cy="41184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4640" cy="41184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4640" cy="41184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26000" cy="683352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53320" cy="14508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4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62800" cy="436896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84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March 11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3840" cy="397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Grades released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If the TAs missed something, please file a regrade request, but we will regrade that problem and your grade could go down. See syllabus for time limit on regrade requests.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P3 Due Thursday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Use the #homework-p3 slack channel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Make sure that you submit all files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Make sure that the autograder runs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Submitting by dragging and dropping rather than zipping makes it easier for the TAs, but this is not required.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did not submit report.pdf for P2, but did everything else, we’re giving you the opportunity to resubmit it to gradescope by 11:59 Wednesday (The 10% late penalty will apply). If you run into issues, please email Connor and Kelvin.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Overleaf is here! (https://oit.colorado.edu/software-hardware/software-catalog/overleaf/overleaf-commons)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5943600" y="2406600"/>
            <a:ext cx="2739960" cy="128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84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27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840" cy="397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W4 Released, Due Next Thursday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Try a problem tonight :)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Next week: Guest Speaker Mark Boyer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Leaderboard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560" cy="397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</a:t>
            </a:r>
            <a:r>
              <a:rPr b="1" lang="en-US" sz="3200" spc="-1" strike="noStrike">
                <a:latin typeface="Arial"/>
              </a:rPr>
              <a:t>empty seat</a:t>
            </a:r>
            <a:r>
              <a:rPr b="0" lang="en-US" sz="3200" spc="-1" strike="noStrike">
                <a:latin typeface="Arial"/>
              </a:rPr>
              <a:t>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open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There are 4 questions. You will write all your answers on the </a:t>
            </a:r>
            <a:r>
              <a:rPr b="1" lang="en-US" sz="3200" spc="-1" strike="noStrike">
                <a:latin typeface="Arial"/>
              </a:rPr>
              <a:t>answer sheet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1:00, you will sign the exam. You will start at 1:01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2:16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Turn in: </a:t>
            </a:r>
            <a:r>
              <a:rPr b="1" lang="en-US" sz="3200" spc="-1" strike="noStrike">
                <a:latin typeface="Arial"/>
              </a:rPr>
              <a:t>Questions in LEFT box | Answer sheet on RIGHT box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Keep your equation sheet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84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20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840" cy="397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due Friday, (late due date Sunday)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Need control systems toolbox for ss, initial, evaluate with wind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If you have trouble with this, can use ODE45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next Tuesday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Review Monday at 6pm (location announced on Canvas)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84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17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840" cy="397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W2, P1 grades released on gradescope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due Friday, (late due date Sunday)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next week (more on this mid-class)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760" cy="113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13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2760" cy="397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received an email from Kelvin about P1, please respond by 11:59 pm tonight (you will lose credit if you do not)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W3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Released, due Friday 2/21, but late due date is still 2/23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Part 1 Notes released in Materials -&gt; lecture notes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W2 Solutions Released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760" cy="113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2760" cy="397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W3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P2 Released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1600" cy="112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6th,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160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Today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on Canvas (start next week)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2208240" y="3877560"/>
            <a:ext cx="4783680" cy="228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1600" cy="112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4th,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160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grades released (regrades until 2/18). Solutions in Files -&gt; Solutions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TBA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1600" cy="112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30,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160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Exam Dates on the Schedule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Wiki linked to on canvas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is 97% graded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midnight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released –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April 17th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W7 Due Friday (one extra 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 Grades Released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0" y="4800600"/>
            <a:ext cx="9143640" cy="129384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9720" y="3200400"/>
            <a:ext cx="9134280" cy="101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1600" cy="112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21,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160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the link in the announcement to join the slack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due </a:t>
            </a:r>
            <a:r>
              <a:rPr b="0" lang="en-US" sz="3200" spc="-1" strike="sngStrike">
                <a:latin typeface="Arial"/>
              </a:rPr>
              <a:t>Thursday</a:t>
            </a:r>
            <a:r>
              <a:rPr b="0" lang="en-US" sz="3200" spc="-1" strike="noStrike">
                <a:latin typeface="Arial"/>
              </a:rPr>
              <a:t>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4-5 pm Wednesday (also this Friday only 1-1:30 pm)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1600" cy="112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16,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160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Discussions: Slack!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Reminder: Homework W1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I-Clicker Quizzes start today (today’s will not count for a grade; scoring will start Tuesday)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1 PM Friday starting NEXT WEEK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April 15th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W7 Due Friday (one extra day)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April 8th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W6 Due Friday (one extra day)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560" cy="397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</a:t>
            </a:r>
            <a:r>
              <a:rPr b="1" lang="en-US" sz="3200" spc="-1" strike="noStrike">
                <a:latin typeface="Arial"/>
              </a:rPr>
              <a:t>empty seat</a:t>
            </a:r>
            <a:r>
              <a:rPr b="0" lang="en-US" sz="3200" spc="-1" strike="noStrike">
                <a:latin typeface="Arial"/>
              </a:rPr>
              <a:t>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open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There are 5 questions. You will write all your answers on the </a:t>
            </a:r>
            <a:r>
              <a:rPr b="1" lang="en-US" sz="3200" spc="-1" strike="noStrike">
                <a:latin typeface="Arial"/>
              </a:rPr>
              <a:t>answer sheet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1:00, you will sign the exam. You will start at 1:01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2:16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Turn in: </a:t>
            </a:r>
            <a:r>
              <a:rPr b="1" lang="en-US" sz="3200" spc="-1" strike="noStrike">
                <a:latin typeface="Arial"/>
              </a:rPr>
              <a:t>Questions in LEFT box | Answer sheet on RIGHT box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Keep your equation sheet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used </a:t>
            </a:r>
            <a:r>
              <a:rPr b="1" lang="en-US" sz="3200" spc="-1" strike="noStrike">
                <a:latin typeface="Arial"/>
              </a:rPr>
              <a:t>extra paper</a:t>
            </a:r>
            <a:r>
              <a:rPr b="0" lang="en-US" sz="3200" spc="-1" strike="noStrike">
                <a:latin typeface="Arial"/>
              </a:rPr>
              <a:t>, make sure to </a:t>
            </a:r>
            <a:r>
              <a:rPr b="1" lang="en-US" sz="3200" spc="-1" strike="noStrike">
                <a:latin typeface="Arial"/>
              </a:rPr>
              <a:t>write your name on it</a:t>
            </a:r>
            <a:r>
              <a:rPr b="0" lang="en-US" sz="3200" spc="-1" strike="noStrike">
                <a:latin typeface="Arial"/>
              </a:rPr>
              <a:t> and staple it to the answer sheet.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Welcome to Exam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560" cy="397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</a:t>
            </a:r>
            <a:r>
              <a:rPr b="1" lang="en-US" sz="3200" spc="-1" strike="noStrike">
                <a:latin typeface="Arial"/>
              </a:rPr>
              <a:t>empty seat</a:t>
            </a:r>
            <a:r>
              <a:rPr b="0" lang="en-US" sz="3200" spc="-1" strike="noStrike">
                <a:latin typeface="Arial"/>
              </a:rPr>
              <a:t>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open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Only </a:t>
            </a:r>
            <a:r>
              <a:rPr b="1" lang="en-US" sz="3200" spc="-1" strike="noStrike">
                <a:latin typeface="Arial"/>
              </a:rPr>
              <a:t>solar powered calculators</a:t>
            </a:r>
            <a:r>
              <a:rPr b="0" lang="en-US" sz="3200" spc="-1" strike="noStrike">
                <a:latin typeface="Arial"/>
              </a:rPr>
              <a:t> allowed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1:00, you will sign the exam. You will start at 1:01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2:16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latin typeface="Arial"/>
              </a:rPr>
              <a:t>Happy April Fool’s Day – the exam is Thursday 😉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84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March 20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3840" cy="397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- Exam 2: Thursday after Spring Break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- Will cover up to Longitudinal Control (finished today)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84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March 18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3840" cy="397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W5 due Friday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2: Thursday after Spring Break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While you should not simply copy the output for homework Large Language Models (AI) can be useful to address gaps in your understanding!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84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March 13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3840" cy="397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2000"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P3 Due Thursday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Use the #homework-p3 slack channel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Make sure that you submit all files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Make sure that the autograder runs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Submitting by dragging and dropping rather than zipping makes it easier for the TAs, but this is not required.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W5 Released, due next Thursday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47858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2025-04-17T14:52:05Z</dcterms:modified>
  <cp:revision>406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